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aleway"/>
      <p:regular r:id="rId24"/>
      <p:bold r:id="rId25"/>
      <p:italic r:id="rId26"/>
      <p:boldItalic r:id="rId27"/>
    </p:embeddedFont>
    <p:embeddedFont>
      <p:font typeface="Source Sans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SourceSansPro-regular.fntdata"/><Relationship Id="rId27" Type="http://schemas.openxmlformats.org/officeDocument/2006/relationships/font" Target="fonts/Raleway-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ourceSansPr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boldItalic.fntdata"/><Relationship Id="rId30" Type="http://schemas.openxmlformats.org/officeDocument/2006/relationships/font" Target="fonts/SourceSansPr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 Introductions</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588540044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88540044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88540044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88540044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588540044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88540044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588540044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88540044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88540044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88540044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588540044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88540044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37d6656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137d6656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37d6656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37d6656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385b3e39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385b3e3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385b3e39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1385b3e39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3709cf9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3709cf9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two books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8911b214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911b214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two books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58854004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8854004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88540044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88540044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588540044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88540044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588540044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88540044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588540044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88540044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588540044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88540044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6.pn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dominick.mayo@wcsdny.org" TargetMode="External"/><Relationship Id="rId4" Type="http://schemas.openxmlformats.org/officeDocument/2006/relationships/hyperlink" Target="mailto:christine.zandstra@wcsdny.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midhudsonlibraries.org/selfreg~S79" TargetMode="External"/><Relationship Id="rId4" Type="http://schemas.openxmlformats.org/officeDocument/2006/relationships/hyperlink" Target="https://www.overdrive.com/" TargetMode="External"/><Relationship Id="rId5" Type="http://schemas.openxmlformats.org/officeDocument/2006/relationships/hyperlink" Target="https://www.hoopladigital.com/" TargetMode="External"/><Relationship Id="rId6" Type="http://schemas.openxmlformats.org/officeDocument/2006/relationships/hyperlink" Target="https://www.bookbub.com/ebook-deals/teen-and-young-adult-ebooks" TargetMode="External"/><Relationship Id="rId7" Type="http://schemas.openxmlformats.org/officeDocument/2006/relationships/hyperlink" Target="https://stories.audible.com/discove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9th Grade Honors English Summer Reading</a:t>
            </a:r>
            <a:endParaRPr/>
          </a:p>
        </p:txBody>
      </p:sp>
      <p:sp>
        <p:nvSpPr>
          <p:cNvPr id="59" name="Google Shape;59;p13"/>
          <p:cNvSpPr txBox="1"/>
          <p:nvPr>
            <p:ph idx="1" type="subTitle"/>
          </p:nvPr>
        </p:nvSpPr>
        <p:spPr>
          <a:xfrm>
            <a:off x="485875" y="1738075"/>
            <a:ext cx="8183700" cy="9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Mr. Dominick Mayo</a:t>
            </a:r>
            <a:endParaRPr/>
          </a:p>
          <a:p>
            <a:pPr indent="0" lvl="0" marL="0" rtl="0" algn="l">
              <a:spcBef>
                <a:spcPts val="0"/>
              </a:spcBef>
              <a:spcAft>
                <a:spcPts val="0"/>
              </a:spcAft>
              <a:buNone/>
            </a:pPr>
            <a:r>
              <a:rPr lang="en"/>
              <a:t>Mrs. Christine Zandstra</a:t>
            </a:r>
            <a:endParaRPr/>
          </a:p>
        </p:txBody>
      </p:sp>
      <p:sp>
        <p:nvSpPr>
          <p:cNvPr id="60" name="Google Shape;60;p13"/>
          <p:cNvSpPr txBox="1"/>
          <p:nvPr/>
        </p:nvSpPr>
        <p:spPr>
          <a:xfrm>
            <a:off x="734775" y="3487500"/>
            <a:ext cx="7468500" cy="115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3F3F3"/>
                </a:solidFill>
                <a:highlight>
                  <a:schemeClr val="accent2"/>
                </a:highlight>
                <a:latin typeface="Verdana"/>
                <a:ea typeface="Verdana"/>
                <a:cs typeface="Verdana"/>
                <a:sym typeface="Verdana"/>
              </a:rPr>
              <a:t>"You know you’ve read a good book when you turn the last page and feel a little as if you have lost a friend."</a:t>
            </a:r>
            <a:endParaRPr sz="1800">
              <a:solidFill>
                <a:srgbClr val="F3F3F3"/>
              </a:solidFill>
              <a:highlight>
                <a:schemeClr val="accent2"/>
              </a:highlight>
              <a:latin typeface="Verdana"/>
              <a:ea typeface="Verdana"/>
              <a:cs typeface="Verdana"/>
              <a:sym typeface="Verdana"/>
            </a:endParaRPr>
          </a:p>
          <a:p>
            <a:pPr indent="457200" lvl="0" marL="4114800" rtl="0" algn="l">
              <a:spcBef>
                <a:spcPts val="0"/>
              </a:spcBef>
              <a:spcAft>
                <a:spcPts val="0"/>
              </a:spcAft>
              <a:buNone/>
            </a:pPr>
            <a:r>
              <a:rPr lang="en" sz="1800">
                <a:solidFill>
                  <a:srgbClr val="F3F3F3"/>
                </a:solidFill>
                <a:highlight>
                  <a:schemeClr val="accent2"/>
                </a:highlight>
                <a:latin typeface="Verdana"/>
                <a:ea typeface="Verdana"/>
                <a:cs typeface="Verdana"/>
                <a:sym typeface="Verdana"/>
              </a:rPr>
              <a:t> — Paul Sweeney</a:t>
            </a:r>
            <a:endParaRPr sz="1800">
              <a:solidFill>
                <a:srgbClr val="F3F3F3"/>
              </a:solidFill>
              <a:highlight>
                <a:schemeClr val="accent2"/>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Racism - Choose two (2)</a:t>
            </a:r>
            <a:endParaRPr/>
          </a:p>
        </p:txBody>
      </p:sp>
      <p:sp>
        <p:nvSpPr>
          <p:cNvPr id="132" name="Google Shape;13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3" name="Google Shape;133;p22"/>
          <p:cNvPicPr preferRelativeResize="0"/>
          <p:nvPr/>
        </p:nvPicPr>
        <p:blipFill>
          <a:blip r:embed="rId3">
            <a:alphaModFix/>
          </a:blip>
          <a:stretch>
            <a:fillRect/>
          </a:stretch>
        </p:blipFill>
        <p:spPr>
          <a:xfrm>
            <a:off x="431788" y="1218025"/>
            <a:ext cx="1743075" cy="2628900"/>
          </a:xfrm>
          <a:prstGeom prst="rect">
            <a:avLst/>
          </a:prstGeom>
          <a:noFill/>
          <a:ln>
            <a:noFill/>
          </a:ln>
        </p:spPr>
      </p:pic>
      <p:pic>
        <p:nvPicPr>
          <p:cNvPr id="134" name="Google Shape;134;p22"/>
          <p:cNvPicPr preferRelativeResize="0"/>
          <p:nvPr/>
        </p:nvPicPr>
        <p:blipFill>
          <a:blip r:embed="rId4">
            <a:alphaModFix/>
          </a:blip>
          <a:stretch>
            <a:fillRect/>
          </a:stretch>
        </p:blipFill>
        <p:spPr>
          <a:xfrm>
            <a:off x="3381138" y="1680363"/>
            <a:ext cx="1704975" cy="2676525"/>
          </a:xfrm>
          <a:prstGeom prst="rect">
            <a:avLst/>
          </a:prstGeom>
          <a:noFill/>
          <a:ln>
            <a:noFill/>
          </a:ln>
        </p:spPr>
      </p:pic>
      <p:pic>
        <p:nvPicPr>
          <p:cNvPr id="135" name="Google Shape;135;p22"/>
          <p:cNvPicPr preferRelativeResize="0"/>
          <p:nvPr/>
        </p:nvPicPr>
        <p:blipFill>
          <a:blip r:embed="rId5">
            <a:alphaModFix/>
          </a:blip>
          <a:stretch>
            <a:fillRect/>
          </a:stretch>
        </p:blipFill>
        <p:spPr>
          <a:xfrm>
            <a:off x="6822413" y="1257300"/>
            <a:ext cx="1743075" cy="262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Girl Power - Choose two (2)</a:t>
            </a:r>
            <a:endParaRPr/>
          </a:p>
        </p:txBody>
      </p:sp>
      <p:sp>
        <p:nvSpPr>
          <p:cNvPr id="141" name="Google Shape;14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23"/>
          <p:cNvPicPr preferRelativeResize="0"/>
          <p:nvPr/>
        </p:nvPicPr>
        <p:blipFill>
          <a:blip r:embed="rId3">
            <a:alphaModFix/>
          </a:blip>
          <a:stretch>
            <a:fillRect/>
          </a:stretch>
        </p:blipFill>
        <p:spPr>
          <a:xfrm>
            <a:off x="392538" y="1262050"/>
            <a:ext cx="1743075" cy="2619375"/>
          </a:xfrm>
          <a:prstGeom prst="rect">
            <a:avLst/>
          </a:prstGeom>
          <a:noFill/>
          <a:ln>
            <a:noFill/>
          </a:ln>
        </p:spPr>
      </p:pic>
      <p:pic>
        <p:nvPicPr>
          <p:cNvPr id="143" name="Google Shape;143;p23"/>
          <p:cNvPicPr preferRelativeResize="0"/>
          <p:nvPr/>
        </p:nvPicPr>
        <p:blipFill>
          <a:blip r:embed="rId4">
            <a:alphaModFix/>
          </a:blip>
          <a:stretch>
            <a:fillRect/>
          </a:stretch>
        </p:blipFill>
        <p:spPr>
          <a:xfrm>
            <a:off x="3538763" y="1743450"/>
            <a:ext cx="1743075" cy="2628900"/>
          </a:xfrm>
          <a:prstGeom prst="rect">
            <a:avLst/>
          </a:prstGeom>
          <a:noFill/>
          <a:ln>
            <a:noFill/>
          </a:ln>
        </p:spPr>
      </p:pic>
      <p:pic>
        <p:nvPicPr>
          <p:cNvPr id="144" name="Google Shape;144;p23"/>
          <p:cNvPicPr preferRelativeResize="0"/>
          <p:nvPr/>
        </p:nvPicPr>
        <p:blipFill>
          <a:blip r:embed="rId5">
            <a:alphaModFix/>
          </a:blip>
          <a:stretch>
            <a:fillRect/>
          </a:stretch>
        </p:blipFill>
        <p:spPr>
          <a:xfrm>
            <a:off x="6930388" y="1257300"/>
            <a:ext cx="1743075" cy="262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Science Fiction - Choose two (2)</a:t>
            </a:r>
            <a:endParaRPr/>
          </a:p>
        </p:txBody>
      </p:sp>
      <p:sp>
        <p:nvSpPr>
          <p:cNvPr id="150" name="Google Shape;15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1" name="Google Shape;151;p24"/>
          <p:cNvPicPr preferRelativeResize="0"/>
          <p:nvPr/>
        </p:nvPicPr>
        <p:blipFill>
          <a:blip r:embed="rId3">
            <a:alphaModFix/>
          </a:blip>
          <a:stretch>
            <a:fillRect/>
          </a:stretch>
        </p:blipFill>
        <p:spPr>
          <a:xfrm>
            <a:off x="412138" y="1198400"/>
            <a:ext cx="1743075" cy="2628900"/>
          </a:xfrm>
          <a:prstGeom prst="rect">
            <a:avLst/>
          </a:prstGeom>
          <a:noFill/>
          <a:ln>
            <a:noFill/>
          </a:ln>
        </p:spPr>
      </p:pic>
      <p:pic>
        <p:nvPicPr>
          <p:cNvPr id="152" name="Google Shape;152;p24"/>
          <p:cNvPicPr preferRelativeResize="0"/>
          <p:nvPr/>
        </p:nvPicPr>
        <p:blipFill>
          <a:blip r:embed="rId4">
            <a:alphaModFix/>
          </a:blip>
          <a:stretch>
            <a:fillRect/>
          </a:stretch>
        </p:blipFill>
        <p:spPr>
          <a:xfrm>
            <a:off x="3484925" y="1865988"/>
            <a:ext cx="1752600" cy="2619375"/>
          </a:xfrm>
          <a:prstGeom prst="rect">
            <a:avLst/>
          </a:prstGeom>
          <a:noFill/>
          <a:ln>
            <a:noFill/>
          </a:ln>
        </p:spPr>
      </p:pic>
      <p:pic>
        <p:nvPicPr>
          <p:cNvPr id="153" name="Google Shape;153;p24"/>
          <p:cNvPicPr preferRelativeResize="0"/>
          <p:nvPr/>
        </p:nvPicPr>
        <p:blipFill>
          <a:blip r:embed="rId5">
            <a:alphaModFix/>
          </a:blip>
          <a:stretch>
            <a:fillRect/>
          </a:stretch>
        </p:blipFill>
        <p:spPr>
          <a:xfrm>
            <a:off x="6916075" y="1281100"/>
            <a:ext cx="1771650" cy="258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Fantasy - Choose two (2)</a:t>
            </a:r>
            <a:endParaRPr/>
          </a:p>
        </p:txBody>
      </p:sp>
      <p:sp>
        <p:nvSpPr>
          <p:cNvPr id="159" name="Google Shape;15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0" name="Google Shape;160;p25"/>
          <p:cNvPicPr preferRelativeResize="0"/>
          <p:nvPr/>
        </p:nvPicPr>
        <p:blipFill>
          <a:blip r:embed="rId3">
            <a:alphaModFix/>
          </a:blip>
          <a:stretch>
            <a:fillRect/>
          </a:stretch>
        </p:blipFill>
        <p:spPr>
          <a:xfrm>
            <a:off x="441588" y="1262050"/>
            <a:ext cx="1743075" cy="2619375"/>
          </a:xfrm>
          <a:prstGeom prst="rect">
            <a:avLst/>
          </a:prstGeom>
          <a:noFill/>
          <a:ln>
            <a:noFill/>
          </a:ln>
        </p:spPr>
      </p:pic>
      <p:pic>
        <p:nvPicPr>
          <p:cNvPr id="161" name="Google Shape;161;p25"/>
          <p:cNvPicPr preferRelativeResize="0"/>
          <p:nvPr/>
        </p:nvPicPr>
        <p:blipFill>
          <a:blip r:embed="rId4">
            <a:alphaModFix/>
          </a:blip>
          <a:stretch>
            <a:fillRect/>
          </a:stretch>
        </p:blipFill>
        <p:spPr>
          <a:xfrm>
            <a:off x="3519113" y="1782700"/>
            <a:ext cx="1743075" cy="2628900"/>
          </a:xfrm>
          <a:prstGeom prst="rect">
            <a:avLst/>
          </a:prstGeom>
          <a:noFill/>
          <a:ln>
            <a:noFill/>
          </a:ln>
        </p:spPr>
      </p:pic>
      <p:pic>
        <p:nvPicPr>
          <p:cNvPr id="162" name="Google Shape;162;p25"/>
          <p:cNvPicPr preferRelativeResize="0"/>
          <p:nvPr/>
        </p:nvPicPr>
        <p:blipFill>
          <a:blip r:embed="rId5">
            <a:alphaModFix/>
          </a:blip>
          <a:stretch>
            <a:fillRect/>
          </a:stretch>
        </p:blipFill>
        <p:spPr>
          <a:xfrm>
            <a:off x="6426175" y="1262050"/>
            <a:ext cx="2133600" cy="235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66" name="Shape 166"/>
        <p:cNvGrpSpPr/>
        <p:nvPr/>
      </p:nvGrpSpPr>
      <p:grpSpPr>
        <a:xfrm>
          <a:off x="0" y="0"/>
          <a:ext cx="0" cy="0"/>
          <a:chOff x="0" y="0"/>
          <a:chExt cx="0" cy="0"/>
        </a:xfrm>
      </p:grpSpPr>
      <p:sp>
        <p:nvSpPr>
          <p:cNvPr id="167" name="Google Shape;167;p2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Nonfiction - Choose two (2)</a:t>
            </a:r>
            <a:endParaRPr/>
          </a:p>
        </p:txBody>
      </p:sp>
      <p:sp>
        <p:nvSpPr>
          <p:cNvPr id="168" name="Google Shape;16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9" name="Google Shape;169;p26"/>
          <p:cNvPicPr preferRelativeResize="0"/>
          <p:nvPr/>
        </p:nvPicPr>
        <p:blipFill>
          <a:blip r:embed="rId3">
            <a:alphaModFix/>
          </a:blip>
          <a:stretch>
            <a:fillRect/>
          </a:stretch>
        </p:blipFill>
        <p:spPr>
          <a:xfrm>
            <a:off x="510326" y="1296575"/>
            <a:ext cx="1906575" cy="2875490"/>
          </a:xfrm>
          <a:prstGeom prst="rect">
            <a:avLst/>
          </a:prstGeom>
          <a:noFill/>
          <a:ln>
            <a:noFill/>
          </a:ln>
        </p:spPr>
      </p:pic>
      <p:pic>
        <p:nvPicPr>
          <p:cNvPr id="170" name="Google Shape;170;p26"/>
          <p:cNvPicPr preferRelativeResize="0"/>
          <p:nvPr/>
        </p:nvPicPr>
        <p:blipFill>
          <a:blip r:embed="rId4">
            <a:alphaModFix/>
          </a:blip>
          <a:stretch>
            <a:fillRect/>
          </a:stretch>
        </p:blipFill>
        <p:spPr>
          <a:xfrm>
            <a:off x="3425651" y="1703801"/>
            <a:ext cx="1906577" cy="2865075"/>
          </a:xfrm>
          <a:prstGeom prst="rect">
            <a:avLst/>
          </a:prstGeom>
          <a:noFill/>
          <a:ln>
            <a:noFill/>
          </a:ln>
        </p:spPr>
      </p:pic>
      <p:pic>
        <p:nvPicPr>
          <p:cNvPr id="171" name="Google Shape;171;p26"/>
          <p:cNvPicPr preferRelativeResize="0"/>
          <p:nvPr/>
        </p:nvPicPr>
        <p:blipFill>
          <a:blip r:embed="rId5">
            <a:alphaModFix/>
          </a:blip>
          <a:stretch>
            <a:fillRect/>
          </a:stretch>
        </p:blipFill>
        <p:spPr>
          <a:xfrm>
            <a:off x="6151675" y="1265150"/>
            <a:ext cx="1964300" cy="2961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445025"/>
            <a:ext cx="8520600" cy="101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Authors - Choose any two (2) from any </a:t>
            </a:r>
            <a:r>
              <a:rPr lang="en" u="sng"/>
              <a:t>one</a:t>
            </a:r>
            <a:r>
              <a:rPr lang="en"/>
              <a:t> author</a:t>
            </a:r>
            <a:endParaRPr/>
          </a:p>
        </p:txBody>
      </p:sp>
      <p:sp>
        <p:nvSpPr>
          <p:cNvPr id="177" name="Google Shape;177;p27"/>
          <p:cNvSpPr txBox="1"/>
          <p:nvPr>
            <p:ph idx="1" type="body"/>
          </p:nvPr>
        </p:nvSpPr>
        <p:spPr>
          <a:xfrm>
            <a:off x="311700" y="1516775"/>
            <a:ext cx="8520600" cy="3300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Laurie Halse Anderson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Jason Reynolds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John Green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Sarah Dessen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Tiffany D. Jackson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Ellen Hopkins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Carl Deuker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David Levithan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Matt de la Pena (age appropriate - no picture books)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Jacqueline Woodson (age appropriate - no picture books)</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81" name="Shape 181"/>
        <p:cNvGrpSpPr/>
        <p:nvPr/>
      </p:nvGrpSpPr>
      <p:grpSpPr>
        <a:xfrm>
          <a:off x="0" y="0"/>
          <a:ext cx="0" cy="0"/>
          <a:chOff x="0" y="0"/>
          <a:chExt cx="0" cy="0"/>
        </a:xfrm>
      </p:grpSpPr>
      <p:sp>
        <p:nvSpPr>
          <p:cNvPr id="182" name="Google Shape;182;p2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Getting Started</a:t>
            </a:r>
            <a:endParaRPr/>
          </a:p>
        </p:txBody>
      </p:sp>
      <p:sp>
        <p:nvSpPr>
          <p:cNvPr id="183" name="Google Shape;183;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en" sz="2400">
                <a:solidFill>
                  <a:srgbClr val="000000"/>
                </a:solidFill>
              </a:rPr>
              <a:t>Decide which text set you would like to explore.</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Do some research - go online to find out what the book is about, visit Goodreads or Amazon to read reviews of the books, visit the library or bookstore to see inside (type face, spacing, length, etc.).</a:t>
            </a:r>
            <a:endParaRPr sz="2400">
              <a:solidFill>
                <a:srgbClr val="000000"/>
              </a:solidFill>
            </a:endParaRPr>
          </a:p>
          <a:p>
            <a:pPr indent="-381000" lvl="0" marL="457200" rtl="0" algn="l">
              <a:spcBef>
                <a:spcPts val="0"/>
              </a:spcBef>
              <a:spcAft>
                <a:spcPts val="0"/>
              </a:spcAft>
              <a:buClr>
                <a:srgbClr val="000000"/>
              </a:buClr>
              <a:buSzPts val="2400"/>
              <a:buChar char="❖"/>
            </a:pPr>
            <a:r>
              <a:rPr lang="en" sz="2400">
                <a:solidFill>
                  <a:srgbClr val="000000"/>
                </a:solidFill>
              </a:rPr>
              <a:t>Begin reading!  Taking notes is highly recommended.</a:t>
            </a:r>
            <a:endParaRPr sz="2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87" name="Shape 187"/>
        <p:cNvGrpSpPr/>
        <p:nvPr/>
      </p:nvGrpSpPr>
      <p:grpSpPr>
        <a:xfrm>
          <a:off x="0" y="0"/>
          <a:ext cx="0" cy="0"/>
          <a:chOff x="0" y="0"/>
          <a:chExt cx="0" cy="0"/>
        </a:xfrm>
      </p:grpSpPr>
      <p:sp>
        <p:nvSpPr>
          <p:cNvPr id="188" name="Google Shape;188;p2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189" name="Google Shape;189;p29"/>
          <p:cNvSpPr txBox="1"/>
          <p:nvPr>
            <p:ph idx="1" type="body"/>
          </p:nvPr>
        </p:nvSpPr>
        <p:spPr>
          <a:xfrm>
            <a:off x="311700" y="1152475"/>
            <a:ext cx="8520600" cy="381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What if I don’t like my initial book choice?</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You can select any text set on our list.  However, your initial choice may not be the best fit for you for a number of reasons.  You can change your mind as often as you like between now and September, as long as one text set is completed by the first week of school.</a:t>
            </a:r>
            <a:endParaRPr sz="1800">
              <a:solidFill>
                <a:srgbClr val="000000"/>
              </a:solidFill>
            </a:endParaRPr>
          </a:p>
          <a:p>
            <a:pPr indent="-342900" lvl="0" marL="457200" rtl="0" algn="l">
              <a:spcBef>
                <a:spcPts val="0"/>
              </a:spcBef>
              <a:spcAft>
                <a:spcPts val="0"/>
              </a:spcAft>
              <a:buClr>
                <a:schemeClr val="dk2"/>
              </a:buClr>
              <a:buSzPts val="1800"/>
              <a:buChar char="❏"/>
            </a:pPr>
            <a:r>
              <a:rPr lang="en">
                <a:solidFill>
                  <a:schemeClr val="dk2"/>
                </a:solidFill>
              </a:rPr>
              <a:t>How will I be assessed?</a:t>
            </a:r>
            <a:endParaRPr>
              <a:solidFill>
                <a:schemeClr val="dk2"/>
              </a:solidFill>
            </a:endParaRPr>
          </a:p>
          <a:p>
            <a:pPr indent="-342900" lvl="1" marL="914400" rtl="0" algn="l">
              <a:spcBef>
                <a:spcPts val="0"/>
              </a:spcBef>
              <a:spcAft>
                <a:spcPts val="0"/>
              </a:spcAft>
              <a:buClr>
                <a:schemeClr val="dk2"/>
              </a:buClr>
              <a:buSzPts val="1800"/>
              <a:buChar char="❏"/>
            </a:pPr>
            <a:r>
              <a:rPr lang="en" sz="1800">
                <a:solidFill>
                  <a:schemeClr val="dk2"/>
                </a:solidFill>
              </a:rPr>
              <a:t>You will be assessed in September using various measures, including, but not limited to, small and large group discussions, paired and individual writing assignments, and teacher conferences.</a:t>
            </a:r>
            <a:endParaRPr sz="18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Information</a:t>
            </a:r>
            <a:endParaRPr/>
          </a:p>
        </p:txBody>
      </p:sp>
      <p:sp>
        <p:nvSpPr>
          <p:cNvPr id="195" name="Google Shape;195;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Dominick Mayo</a:t>
            </a:r>
            <a:r>
              <a:rPr lang="en">
                <a:solidFill>
                  <a:srgbClr val="000000"/>
                </a:solidFill>
              </a:rPr>
              <a:t> - </a:t>
            </a:r>
            <a:r>
              <a:rPr lang="en" u="sng">
                <a:solidFill>
                  <a:schemeClr val="hlink"/>
                </a:solidFill>
                <a:hlinkClick r:id="rId3"/>
              </a:rPr>
              <a:t>dominick.mayo@wcsdny.org</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rPr lang="en">
                <a:solidFill>
                  <a:srgbClr val="000000"/>
                </a:solidFill>
              </a:rPr>
              <a:t>Christine Zandstra - </a:t>
            </a:r>
            <a:r>
              <a:rPr lang="en" u="sng">
                <a:solidFill>
                  <a:schemeClr val="hlink"/>
                </a:solidFill>
                <a:hlinkClick r:id="rId4"/>
              </a:rPr>
              <a:t>christine.zandstra@wcsdny.org</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99" name="Shape 199"/>
        <p:cNvGrpSpPr/>
        <p:nvPr/>
      </p:nvGrpSpPr>
      <p:grpSpPr>
        <a:xfrm>
          <a:off x="0" y="0"/>
          <a:ext cx="0" cy="0"/>
          <a:chOff x="0" y="0"/>
          <a:chExt cx="0" cy="0"/>
        </a:xfrm>
      </p:grpSpPr>
      <p:sp>
        <p:nvSpPr>
          <p:cNvPr id="200" name="Google Shape;200;p3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txBox="1"/>
          <p:nvPr>
            <p:ph idx="1" type="body"/>
          </p:nvPr>
        </p:nvSpPr>
        <p:spPr>
          <a:xfrm>
            <a:off x="311700" y="12547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4800">
                <a:solidFill>
                  <a:srgbClr val="000000"/>
                </a:solidFill>
              </a:rPr>
              <a:t>Happy Reading!!!</a:t>
            </a:r>
            <a:endParaRPr sz="4800">
              <a:solidFill>
                <a:srgbClr val="000000"/>
              </a:solidFil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of Summer Reading Program</a:t>
            </a:r>
            <a:endParaRPr/>
          </a:p>
        </p:txBody>
      </p:sp>
      <p:sp>
        <p:nvSpPr>
          <p:cNvPr id="66" name="Google Shape;66;p14"/>
          <p:cNvSpPr txBox="1"/>
          <p:nvPr>
            <p:ph idx="1" type="body"/>
          </p:nvPr>
        </p:nvSpPr>
        <p:spPr>
          <a:xfrm>
            <a:off x="311700" y="1068425"/>
            <a:ext cx="8520600" cy="396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This summer, you will be responsible for reading </a:t>
            </a:r>
            <a:r>
              <a:rPr b="1" lang="en">
                <a:solidFill>
                  <a:schemeClr val="dk2"/>
                </a:solidFill>
              </a:rPr>
              <a:t>two (2) books</a:t>
            </a:r>
            <a:r>
              <a:rPr lang="en">
                <a:solidFill>
                  <a:schemeClr val="dk2"/>
                </a:solidFill>
              </a:rPr>
              <a:t> in preparation for English 9 Honors in the fall.  The books will be chosen as a 2-book set that have a common topic, author or genre.  </a:t>
            </a:r>
            <a:endParaRPr>
              <a:solidFill>
                <a:schemeClr val="dk2"/>
              </a:solidFill>
            </a:endParaRPr>
          </a:p>
          <a:p>
            <a:pPr indent="0" lvl="0" marL="0" rtl="0" algn="l">
              <a:spcBef>
                <a:spcPts val="0"/>
              </a:spcBef>
              <a:spcAft>
                <a:spcPts val="0"/>
              </a:spcAft>
              <a:buNone/>
            </a:pPr>
            <a:r>
              <a:t/>
            </a:r>
            <a:endParaRPr b="1">
              <a:solidFill>
                <a:schemeClr val="dk2"/>
              </a:solidFill>
            </a:endParaRPr>
          </a:p>
          <a:p>
            <a:pPr indent="0" lvl="0" marL="0" rtl="0" algn="l">
              <a:spcBef>
                <a:spcPts val="0"/>
              </a:spcBef>
              <a:spcAft>
                <a:spcPts val="0"/>
              </a:spcAft>
              <a:buNone/>
            </a:pPr>
            <a:r>
              <a:rPr b="1" lang="en">
                <a:solidFill>
                  <a:schemeClr val="dk2"/>
                </a:solidFill>
              </a:rPr>
              <a:t>You may </a:t>
            </a:r>
            <a:r>
              <a:rPr b="1" lang="en" u="sng">
                <a:solidFill>
                  <a:schemeClr val="dk2"/>
                </a:solidFill>
              </a:rPr>
              <a:t>not</a:t>
            </a:r>
            <a:r>
              <a:rPr b="1" lang="en">
                <a:solidFill>
                  <a:schemeClr val="dk2"/>
                </a:solidFill>
              </a:rPr>
              <a:t> choose one book from one set and another book from another set, although we encourage you to read any books of your choosing in addition to the two (2) book requirement.</a:t>
            </a:r>
            <a:endParaRPr>
              <a:solidFill>
                <a:schemeClr val="dk2"/>
              </a:solidFill>
            </a:endParaRPr>
          </a:p>
          <a:p>
            <a:pPr indent="0" lvl="0" marL="0" rtl="0" algn="l">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Clr>
                <a:schemeClr val="dk2"/>
              </a:buClr>
              <a:buSzPts val="1100"/>
              <a:buFont typeface="Arial"/>
              <a:buNone/>
            </a:pPr>
            <a:r>
              <a:rPr lang="en">
                <a:solidFill>
                  <a:schemeClr val="dk2"/>
                </a:solidFill>
              </a:rPr>
              <a:t>There will be no written assignment associated with the summer reading assignment;  however, we highly encourage you to take notes about your books as you read so that you are prepared to discuss your book in September.  It is hard to remember what you were thinking as you were reading weeks or months after you finished the book.</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Book Resources</a:t>
            </a:r>
            <a:endParaRPr/>
          </a:p>
        </p:txBody>
      </p:sp>
      <p:sp>
        <p:nvSpPr>
          <p:cNvPr id="72" name="Google Shape;72;p15"/>
          <p:cNvSpPr txBox="1"/>
          <p:nvPr>
            <p:ph idx="1" type="body"/>
          </p:nvPr>
        </p:nvSpPr>
        <p:spPr>
          <a:xfrm>
            <a:off x="311700" y="1152475"/>
            <a:ext cx="8520600" cy="368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chemeClr val="dk2"/>
                </a:solidFill>
              </a:rPr>
              <a:t>To register for a library card, visit </a:t>
            </a:r>
            <a:r>
              <a:rPr lang="en" u="sng">
                <a:solidFill>
                  <a:schemeClr val="hlink"/>
                </a:solidFill>
                <a:hlinkClick r:id="rId3"/>
              </a:rPr>
              <a:t>Grinnell Library</a:t>
            </a:r>
            <a:r>
              <a:rPr lang="en">
                <a:solidFill>
                  <a:schemeClr val="dk2"/>
                </a:solidFill>
              </a:rPr>
              <a:t> for free e-book loans or curbside pick-up.  </a:t>
            </a:r>
            <a:endParaRPr>
              <a:solidFill>
                <a:schemeClr val="dk2"/>
              </a:solidFill>
            </a:endParaRPr>
          </a:p>
          <a:p>
            <a:pPr indent="0" lvl="0" marL="457200" rtl="0" algn="l">
              <a:spcBef>
                <a:spcPts val="0"/>
              </a:spcBef>
              <a:spcAft>
                <a:spcPts val="0"/>
              </a:spcAft>
              <a:buNone/>
            </a:pPr>
            <a:r>
              <a:t/>
            </a:r>
            <a:endParaRPr>
              <a:solidFill>
                <a:schemeClr val="dk2"/>
              </a:solidFill>
            </a:endParaRPr>
          </a:p>
          <a:p>
            <a:pPr indent="-342900" lvl="0" marL="457200" rtl="0" algn="l">
              <a:spcBef>
                <a:spcPts val="0"/>
              </a:spcBef>
              <a:spcAft>
                <a:spcPts val="0"/>
              </a:spcAft>
              <a:buSzPts val="1800"/>
              <a:buChar char="❖"/>
            </a:pPr>
            <a:r>
              <a:rPr lang="en">
                <a:solidFill>
                  <a:schemeClr val="dk2"/>
                </a:solidFill>
              </a:rPr>
              <a:t>Once you get your library card number, you can link it to </a:t>
            </a:r>
            <a:r>
              <a:rPr lang="en" u="sng">
                <a:solidFill>
                  <a:schemeClr val="hlink"/>
                </a:solidFill>
                <a:hlinkClick r:id="rId4"/>
              </a:rPr>
              <a:t>Overdrive</a:t>
            </a:r>
            <a:r>
              <a:rPr lang="en"/>
              <a:t> </a:t>
            </a:r>
            <a:r>
              <a:rPr lang="en">
                <a:solidFill>
                  <a:srgbClr val="000000"/>
                </a:solidFill>
              </a:rPr>
              <a:t>or </a:t>
            </a:r>
            <a:r>
              <a:rPr lang="en" u="sng">
                <a:solidFill>
                  <a:schemeClr val="hlink"/>
                </a:solidFill>
                <a:hlinkClick r:id="rId5"/>
              </a:rPr>
              <a:t>Hoopla</a:t>
            </a:r>
            <a:r>
              <a:rPr lang="en">
                <a:solidFill>
                  <a:schemeClr val="dk2"/>
                </a:solidFill>
              </a:rPr>
              <a:t> to check out e-books, audiobooks and movies. </a:t>
            </a:r>
            <a:endParaRPr>
              <a:solidFill>
                <a:schemeClr val="dk2"/>
              </a:solidFill>
            </a:endParaRPr>
          </a:p>
          <a:p>
            <a:pPr indent="0" lvl="0" marL="457200" rtl="0" algn="l">
              <a:spcBef>
                <a:spcPts val="0"/>
              </a:spcBef>
              <a:spcAft>
                <a:spcPts val="0"/>
              </a:spcAft>
              <a:buNone/>
            </a:pPr>
            <a:r>
              <a:t/>
            </a:r>
            <a:endParaRPr>
              <a:solidFill>
                <a:schemeClr val="dk2"/>
              </a:solidFill>
            </a:endParaRPr>
          </a:p>
          <a:p>
            <a:pPr indent="-342900" lvl="0" marL="457200" rtl="0" algn="l">
              <a:spcBef>
                <a:spcPts val="0"/>
              </a:spcBef>
              <a:spcAft>
                <a:spcPts val="0"/>
              </a:spcAft>
              <a:buSzPts val="1800"/>
              <a:buChar char="❖"/>
            </a:pPr>
            <a:r>
              <a:rPr lang="en">
                <a:solidFill>
                  <a:schemeClr val="dk2"/>
                </a:solidFill>
              </a:rPr>
              <a:t>You can also buy discount e-books from </a:t>
            </a:r>
            <a:r>
              <a:rPr lang="en" u="sng">
                <a:solidFill>
                  <a:schemeClr val="hlink"/>
                </a:solidFill>
                <a:hlinkClick r:id="rId6"/>
              </a:rPr>
              <a:t>Bookbub</a:t>
            </a:r>
            <a:r>
              <a:rPr lang="en"/>
              <a:t> </a:t>
            </a:r>
            <a:r>
              <a:rPr lang="en">
                <a:solidFill>
                  <a:srgbClr val="000000"/>
                </a:solidFill>
              </a:rPr>
              <a:t>or download audiobooks from </a:t>
            </a:r>
            <a:r>
              <a:rPr lang="en" u="sng">
                <a:solidFill>
                  <a:schemeClr val="hlink"/>
                </a:solidFill>
                <a:hlinkClick r:id="rId7"/>
              </a:rPr>
              <a:t>Audible</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Addiction - Choose two (2)</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9" name="Google Shape;79;p16"/>
          <p:cNvPicPr preferRelativeResize="0"/>
          <p:nvPr/>
        </p:nvPicPr>
        <p:blipFill>
          <a:blip r:embed="rId3">
            <a:alphaModFix/>
          </a:blip>
          <a:stretch>
            <a:fillRect/>
          </a:stretch>
        </p:blipFill>
        <p:spPr>
          <a:xfrm>
            <a:off x="451438" y="1257300"/>
            <a:ext cx="1743075" cy="2628900"/>
          </a:xfrm>
          <a:prstGeom prst="rect">
            <a:avLst/>
          </a:prstGeom>
          <a:noFill/>
          <a:ln>
            <a:noFill/>
          </a:ln>
        </p:spPr>
      </p:pic>
      <p:pic>
        <p:nvPicPr>
          <p:cNvPr id="80" name="Google Shape;80;p16"/>
          <p:cNvPicPr preferRelativeResize="0"/>
          <p:nvPr/>
        </p:nvPicPr>
        <p:blipFill>
          <a:blip r:embed="rId4">
            <a:alphaModFix/>
          </a:blip>
          <a:stretch>
            <a:fillRect/>
          </a:stretch>
        </p:blipFill>
        <p:spPr>
          <a:xfrm>
            <a:off x="6642250" y="1210525"/>
            <a:ext cx="1946425" cy="2961175"/>
          </a:xfrm>
          <a:prstGeom prst="rect">
            <a:avLst/>
          </a:prstGeom>
          <a:noFill/>
          <a:ln>
            <a:noFill/>
          </a:ln>
        </p:spPr>
      </p:pic>
      <p:pic>
        <p:nvPicPr>
          <p:cNvPr id="81" name="Google Shape;81;p16"/>
          <p:cNvPicPr preferRelativeResize="0"/>
          <p:nvPr/>
        </p:nvPicPr>
        <p:blipFill>
          <a:blip r:embed="rId5">
            <a:alphaModFix/>
          </a:blip>
          <a:stretch>
            <a:fillRect/>
          </a:stretch>
        </p:blipFill>
        <p:spPr>
          <a:xfrm>
            <a:off x="3450938" y="1694875"/>
            <a:ext cx="1743075" cy="2628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Mental Illness - Choose two (2)</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8" name="Google Shape;88;p17"/>
          <p:cNvPicPr preferRelativeResize="0"/>
          <p:nvPr/>
        </p:nvPicPr>
        <p:blipFill>
          <a:blip r:embed="rId3">
            <a:alphaModFix/>
          </a:blip>
          <a:stretch>
            <a:fillRect/>
          </a:stretch>
        </p:blipFill>
        <p:spPr>
          <a:xfrm>
            <a:off x="397275" y="1193638"/>
            <a:ext cx="1733550" cy="2638425"/>
          </a:xfrm>
          <a:prstGeom prst="rect">
            <a:avLst/>
          </a:prstGeom>
          <a:noFill/>
          <a:ln>
            <a:noFill/>
          </a:ln>
        </p:spPr>
      </p:pic>
      <p:pic>
        <p:nvPicPr>
          <p:cNvPr id="89" name="Google Shape;89;p17"/>
          <p:cNvPicPr preferRelativeResize="0"/>
          <p:nvPr/>
        </p:nvPicPr>
        <p:blipFill>
          <a:blip r:embed="rId4">
            <a:alphaModFix/>
          </a:blip>
          <a:stretch>
            <a:fillRect/>
          </a:stretch>
        </p:blipFill>
        <p:spPr>
          <a:xfrm>
            <a:off x="3357000" y="1655100"/>
            <a:ext cx="1733550" cy="2628900"/>
          </a:xfrm>
          <a:prstGeom prst="rect">
            <a:avLst/>
          </a:prstGeom>
          <a:noFill/>
          <a:ln>
            <a:noFill/>
          </a:ln>
        </p:spPr>
      </p:pic>
      <p:pic>
        <p:nvPicPr>
          <p:cNvPr id="90" name="Google Shape;90;p17"/>
          <p:cNvPicPr preferRelativeResize="0"/>
          <p:nvPr/>
        </p:nvPicPr>
        <p:blipFill>
          <a:blip r:embed="rId5">
            <a:alphaModFix/>
          </a:blip>
          <a:stretch>
            <a:fillRect/>
          </a:stretch>
        </p:blipFill>
        <p:spPr>
          <a:xfrm>
            <a:off x="6905700" y="1198413"/>
            <a:ext cx="1733550" cy="262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Injustice - Choose two (2)</a:t>
            </a:r>
            <a:endParaRPr/>
          </a:p>
        </p:txBody>
      </p:sp>
      <p:sp>
        <p:nvSpPr>
          <p:cNvPr id="96" name="Google Shape;9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7" name="Google Shape;97;p18"/>
          <p:cNvPicPr preferRelativeResize="0"/>
          <p:nvPr/>
        </p:nvPicPr>
        <p:blipFill>
          <a:blip r:embed="rId3">
            <a:alphaModFix/>
          </a:blip>
          <a:stretch>
            <a:fillRect/>
          </a:stretch>
        </p:blipFill>
        <p:spPr>
          <a:xfrm>
            <a:off x="382713" y="1193363"/>
            <a:ext cx="1743075" cy="2619375"/>
          </a:xfrm>
          <a:prstGeom prst="rect">
            <a:avLst/>
          </a:prstGeom>
          <a:noFill/>
          <a:ln>
            <a:noFill/>
          </a:ln>
        </p:spPr>
      </p:pic>
      <p:pic>
        <p:nvPicPr>
          <p:cNvPr id="98" name="Google Shape;98;p18"/>
          <p:cNvPicPr preferRelativeResize="0"/>
          <p:nvPr/>
        </p:nvPicPr>
        <p:blipFill>
          <a:blip r:embed="rId4">
            <a:alphaModFix/>
          </a:blip>
          <a:stretch>
            <a:fillRect/>
          </a:stretch>
        </p:blipFill>
        <p:spPr>
          <a:xfrm>
            <a:off x="3239250" y="1684550"/>
            <a:ext cx="1733550" cy="2628900"/>
          </a:xfrm>
          <a:prstGeom prst="rect">
            <a:avLst/>
          </a:prstGeom>
          <a:noFill/>
          <a:ln>
            <a:noFill/>
          </a:ln>
        </p:spPr>
      </p:pic>
      <p:pic>
        <p:nvPicPr>
          <p:cNvPr id="99" name="Google Shape;99;p18"/>
          <p:cNvPicPr preferRelativeResize="0"/>
          <p:nvPr/>
        </p:nvPicPr>
        <p:blipFill>
          <a:blip r:embed="rId5">
            <a:alphaModFix/>
          </a:blip>
          <a:stretch>
            <a:fillRect/>
          </a:stretch>
        </p:blipFill>
        <p:spPr>
          <a:xfrm>
            <a:off x="6871488" y="1188613"/>
            <a:ext cx="1743075" cy="2628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Body Image - Choose two (2)</a:t>
            </a:r>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6" name="Google Shape;106;p19"/>
          <p:cNvPicPr preferRelativeResize="0"/>
          <p:nvPr/>
        </p:nvPicPr>
        <p:blipFill>
          <a:blip r:embed="rId3">
            <a:alphaModFix/>
          </a:blip>
          <a:stretch>
            <a:fillRect/>
          </a:stretch>
        </p:blipFill>
        <p:spPr>
          <a:xfrm>
            <a:off x="392513" y="1262050"/>
            <a:ext cx="1743075" cy="2619375"/>
          </a:xfrm>
          <a:prstGeom prst="rect">
            <a:avLst/>
          </a:prstGeom>
          <a:noFill/>
          <a:ln>
            <a:noFill/>
          </a:ln>
        </p:spPr>
      </p:pic>
      <p:pic>
        <p:nvPicPr>
          <p:cNvPr id="107" name="Google Shape;107;p19"/>
          <p:cNvPicPr preferRelativeResize="0"/>
          <p:nvPr/>
        </p:nvPicPr>
        <p:blipFill>
          <a:blip r:embed="rId4">
            <a:alphaModFix/>
          </a:blip>
          <a:stretch>
            <a:fillRect/>
          </a:stretch>
        </p:blipFill>
        <p:spPr>
          <a:xfrm>
            <a:off x="3391513" y="1807088"/>
            <a:ext cx="1743075" cy="2619375"/>
          </a:xfrm>
          <a:prstGeom prst="rect">
            <a:avLst/>
          </a:prstGeom>
          <a:noFill/>
          <a:ln>
            <a:noFill/>
          </a:ln>
        </p:spPr>
      </p:pic>
      <p:pic>
        <p:nvPicPr>
          <p:cNvPr id="108" name="Google Shape;108;p19"/>
          <p:cNvPicPr preferRelativeResize="0"/>
          <p:nvPr/>
        </p:nvPicPr>
        <p:blipFill>
          <a:blip r:embed="rId5">
            <a:alphaModFix/>
          </a:blip>
          <a:stretch>
            <a:fillRect/>
          </a:stretch>
        </p:blipFill>
        <p:spPr>
          <a:xfrm>
            <a:off x="6606399" y="1381649"/>
            <a:ext cx="1953000" cy="2760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Immigration - Choose two (2)</a:t>
            </a:r>
            <a:endParaRPr/>
          </a:p>
        </p:txBody>
      </p:sp>
      <p:sp>
        <p:nvSpPr>
          <p:cNvPr id="114" name="Google Shape;11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5" name="Google Shape;115;p20"/>
          <p:cNvPicPr preferRelativeResize="0"/>
          <p:nvPr/>
        </p:nvPicPr>
        <p:blipFill>
          <a:blip r:embed="rId3">
            <a:alphaModFix/>
          </a:blip>
          <a:stretch>
            <a:fillRect/>
          </a:stretch>
        </p:blipFill>
        <p:spPr>
          <a:xfrm>
            <a:off x="387475" y="1257300"/>
            <a:ext cx="1733550" cy="2628900"/>
          </a:xfrm>
          <a:prstGeom prst="rect">
            <a:avLst/>
          </a:prstGeom>
          <a:noFill/>
          <a:ln>
            <a:noFill/>
          </a:ln>
        </p:spPr>
      </p:pic>
      <p:pic>
        <p:nvPicPr>
          <p:cNvPr id="116" name="Google Shape;116;p20"/>
          <p:cNvPicPr preferRelativeResize="0"/>
          <p:nvPr/>
        </p:nvPicPr>
        <p:blipFill>
          <a:blip r:embed="rId4">
            <a:alphaModFix/>
          </a:blip>
          <a:stretch>
            <a:fillRect/>
          </a:stretch>
        </p:blipFill>
        <p:spPr>
          <a:xfrm>
            <a:off x="3435550" y="1723800"/>
            <a:ext cx="1733550" cy="2628900"/>
          </a:xfrm>
          <a:prstGeom prst="rect">
            <a:avLst/>
          </a:prstGeom>
          <a:noFill/>
          <a:ln>
            <a:noFill/>
          </a:ln>
        </p:spPr>
      </p:pic>
      <p:pic>
        <p:nvPicPr>
          <p:cNvPr id="117" name="Google Shape;117;p20"/>
          <p:cNvPicPr preferRelativeResize="0"/>
          <p:nvPr/>
        </p:nvPicPr>
        <p:blipFill>
          <a:blip r:embed="rId5">
            <a:alphaModFix/>
          </a:blip>
          <a:stretch>
            <a:fillRect/>
          </a:stretch>
        </p:blipFill>
        <p:spPr>
          <a:xfrm>
            <a:off x="6792963" y="1297075"/>
            <a:ext cx="1743075" cy="2628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LBGTQ+ - Choose two (2)</a:t>
            </a:r>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4" name="Google Shape;124;p21"/>
          <p:cNvPicPr preferRelativeResize="0"/>
          <p:nvPr/>
        </p:nvPicPr>
        <p:blipFill>
          <a:blip r:embed="rId3">
            <a:alphaModFix/>
          </a:blip>
          <a:stretch>
            <a:fillRect/>
          </a:stretch>
        </p:blipFill>
        <p:spPr>
          <a:xfrm>
            <a:off x="377675" y="1257300"/>
            <a:ext cx="1733550" cy="2628900"/>
          </a:xfrm>
          <a:prstGeom prst="rect">
            <a:avLst/>
          </a:prstGeom>
          <a:noFill/>
          <a:ln>
            <a:noFill/>
          </a:ln>
        </p:spPr>
      </p:pic>
      <p:pic>
        <p:nvPicPr>
          <p:cNvPr id="125" name="Google Shape;125;p21"/>
          <p:cNvPicPr preferRelativeResize="0"/>
          <p:nvPr/>
        </p:nvPicPr>
        <p:blipFill>
          <a:blip r:embed="rId4">
            <a:alphaModFix/>
          </a:blip>
          <a:stretch>
            <a:fillRect/>
          </a:stretch>
        </p:blipFill>
        <p:spPr>
          <a:xfrm>
            <a:off x="3705225" y="1541450"/>
            <a:ext cx="1733550" cy="2638425"/>
          </a:xfrm>
          <a:prstGeom prst="rect">
            <a:avLst/>
          </a:prstGeom>
          <a:noFill/>
          <a:ln>
            <a:noFill/>
          </a:ln>
        </p:spPr>
      </p:pic>
      <p:pic>
        <p:nvPicPr>
          <p:cNvPr id="126" name="Google Shape;126;p21"/>
          <p:cNvPicPr preferRelativeResize="0"/>
          <p:nvPr/>
        </p:nvPicPr>
        <p:blipFill>
          <a:blip r:embed="rId5">
            <a:alphaModFix/>
          </a:blip>
          <a:stretch>
            <a:fillRect/>
          </a:stretch>
        </p:blipFill>
        <p:spPr>
          <a:xfrm>
            <a:off x="6900938" y="1262050"/>
            <a:ext cx="1743075" cy="2619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